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מהו אפסייקלינג, לפי הטקסט? ← לקיחת פריט ישן והפיכתו למשהו בעל ערך גבוה יותר | מה ההבדל בין מיחזור לאפסייקלינג? ← מיחזור מפרק לחומר גלם, ואפסייקלינג שומר על הפריט ומוסיף לו ערך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בביטוי 'איך ניפטרים מזה' – מהו השורש של המילה 'ניפטרים'? ← פ־ט־ר. המשפט בטקסט: "מיחזור שואל 'איך ניפטרים מזה'…".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מיחזור מפרק את הפריט לחומר גלם. | ❌ לא נכון – לפי הטקסט, אפסייקלינג פותר לגמרי את בעיית הבגדים הנזרקים. | ✅ נכון – לפי הטבלה, הפיכה מלאה היא הטכניקה המאתגרת ביותר. | ❌ לא נכון – לפי הטקסט, מותר לעבוד עם אקדח דבק חם גם בלי מבוגר/ת.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הופכת חולצת טי ישנה לתיק קניות בקשרים, בלי תפר ← ✅ שדרוג אמיתי | קונה חולצה רביעית זהה כי 'היא במבצע' ← 🚩 מלכודת ירוקה | תופרת טלאי מחולצה אהובה מעל חור במרפק ← ✅ שדרוג אמיתי | גוזרת שרוולים, זורקת את השאריות לפח וקוראת לזה אפסייקלינג ← 🚩 מלכודת ירוקה | משלבת שני סוודרים פגומים לסוודר אחד חדש ← ✅ שדרוג אמיתי | מאמינה לתווית 'ירוק' של רשת שמוציאה אלפי דגמים בעונה, בלי לבדוק ← 🚩 מלכודת ירוקה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"אופנה מהירה מול אופנה איטית – אפסייקלינג הוא לא רק טרנד" ושאלות בסגנון בגרות על מטרה, מבנה וקישוריות. תשובות: מה תפקידה של הפסקה הראשונה במאמר? ← למשוך את הקורא באמצעות שאלה אישית ולהכין את הקרקע לטענה | מה תפקידה של הפסקה החמישית במבנה הטיעון? ← הצגת שתי טענות נגד והפרכתן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hidrug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לא זורקים, משדרגים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אפסייקלינג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פתחו בדמיון את הארון שלכם: יש בו פריט שלא לבשתם כבר שנה? אם הייתם יכולים להפוך אותו למשהו אחר לגמרי, מה הוא היה הופך להיות?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להבין מהו אפסייקלינג ובמה הוא שונה ממיחזור, ולאתר בטקסט מידע גלוי, גם מתוך טבלה.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לקרוא בין השורות: לזהות את הבחירות של דמות, מבנה טקסט טיעוני (טענה, נימוקים, טענות נגד ומענה) ותפקידן של מילות קישור.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לגבש עמדה אישית מנומקת על ההבדל בין מחיר לערך ועל צרכנות אחראית, ולתכנן פרויקט שדרוג ראשון בבטחה, בלי לקנות דבר.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חומר גלם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החומר הבסיסי שממנו מייצרים משהו חדש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טקסטיל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בדים ומוצרים העשויים מבד, כמו בגדים, מגבות ווילונות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מזבלה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אתר גדול שאליו מובילים אשפה וקוברים אותה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חשיבה עיצובית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דרך חשיבה שרואה בדבר קיים את מה שהוא יכול להפוך להיות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וינטג׳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פריט ישן מתקופה קודמת, שהוא בעל סגנון מיוחד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מהו בכלל אפסייקלינג?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הארון המלא. מכירים את התחושה? ארון מלא עד אפס מקום, ובכל זאת – 'אין לי מה ללבוש'. עכשיו הכפילו את הארון הזה במיליוני בתים, ותקבלו את אחת הבעיות הגדולות של עולם האופנה: בגדים שנקנים, נלבשים כמה פעמים ונזרקים.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⏸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תחנת עצירה: פתחו בדמיון את הארון שלכם ובחרו פריט שלא לבשתם שנה. מה הוא יכול להיות? כרית קטנה? תיק? משהו שלא חשבתם עליו?</a:t>
            </a:r>
          </a:p>
        </p:txBody>
      </p:sp>
      <p:pic>
        <p:nvPicPr>
          <p:cNvPr id="19" name="Picture 18" descr="shidrug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בחלק הזה נשחה על פני המים: נאתר מידע שכתוב בטקסט ובטבלה.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מהו אפסייקלינג, לפי הטקסט?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תרומת בגדים ישנים לאחרים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לקיחת פריט ישן והפיכתו למשהו בעל ערך גבוה יותר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מיחזור של בקבוקי פלסטיק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ההבדל בין מיחזור לאפסייקלינג?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מיחזור שומר על הפריט, ואפסייקלינג מפרק אותו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אין ביניהם הבדל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מיחזור מפרק לחומר גלם, ואפסייקלינג שומר על הפריט ומוסיף לו ערך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צוללים: נסיק מסקנות, נשווה בין רעיונות ונבחן את מבנה הטקסט ואת השפה שלו.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בביטוי 'איך ניפטרים מזה' – מהו השורש של המילה 'ניפטרים'?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פ־ט־ר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נ־פ־ט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ט־ר־ם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שמסכם בקצרה את ההבדל בין מיחזור לאפסייקלינג.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במעמקים תביעו דעה, תיצרו ותחברו את הנושא לחיים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השרוול שנגזר קצר מדי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נועה, בת 13, החליטה לשדרג חולצה ישנה לקראת מסיבה. באמצע העבודה גזרה את השרוול קצר מדי, והחולצה נראתה לה הרוסה. היא כבר חשבה לזרוק אותה לפח.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איך נועה יכולה להשתמש ב׳חשיבה עיצובית׳ מהטקסט כדי להציל את החולצה? הציעו שני רעיונות.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הטקסט מציע שערך של פריט תלוי גם בסיפור שלו. האם ז׳קט ששודרג בידיים שלכם שווה לכם יותר מז׳קט חדש שנראה בדיוק אותו דבר? כתבו פסקת דעה (6–8 שורות): נסחו טענה, הביאו שני נימוקים ודוגמה של פריט עם סיפור מחייכם או ממשפחתכם, וסיימו במשפט מסכם.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מיחזור מפרק את הפריט לחומר גלם.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הטקסט, אפסייקלינג פותר לגמרי את בעיית הבגדים הנזרקים.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לפי הטבלה, הפיכה מלאה היא הטכניקה המאתגרת ביותר.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לפי הטקסט, מותר לעבוד עם אקדח דבק חם גם בלי מבוגר/ת.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 כל פעולה: שדרוג אמיתי שמאריך את חיי הפריט, או מלכודת ירוקה שרק נשמעת טובה?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הופכת חולצת טי ישנה לתיק קניות בקשרים, בלי תפר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קונה חולצה רביעית זהה כי 'היא במבצע'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תופרת טלאי מחולצה אהובה מעל חור במרפק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גוזרת שרוולים, זורקת את השאריות לפח וקוראת לזה אפסייקלינג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משלבת שני סוודרים פגומים לסוודר אחד חדש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מאמינה לתווית 'ירוק' של רשת שמוציאה אלפי דגמים בעונה, בלי לבדוק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שדרוג אמיתי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🚩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מלכודת ירוקה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אלמה כתבה: 'מחיר זה מה שמשלמים בחנות. ערך זה מה שנשאר אחרי שהקופה נסגרת'. האם אתם מסכימים? איזה חפץ אצלכם שווה הרבה, אף על פי שהמחיר שלו נמוך?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'מיחזור שואל איך ניפטרים מזה, ואפסייקלינג שואל מה זה יכול להיות'. איפה עוד בחיים כדאי לשאול 'מה זה יכול להיות?' – בבעיה, בכישלון, בחברות?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איזו משלוש טענות הנגד במאמר נשמעת לכם הכי משכנעת? האם המענה של הכותבת שכנע אתכם, ומדוע?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מעש״ה – ארבעה צעדים לעזור למי שלידנו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114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🤲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מחויבות – "אני כאן איתך"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עידוד לפעולה – משימה קטנה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9758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שאלות שמפעילות חשיבה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79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הבניית רצף – מה קרה ומה עכשיו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 או חברה צחקו על בגד ששדרגתם, או מפחדים להתחיל? מעש״ה: מ – מחויבות ("אני כאן איתך"), ע – עידוד לפעולה (פרויקט קטן אחד, היום), ש – שאלות שמפעילות חשיבה ("מה הפריט הזה יכול להיות? מה הוא מספר עליך?"), ה – הבניית רצף (לפני, תוך כדי, אחרי). עובדים עם מבוגר/ת בסביבה, ועם כלים חדים או חמים – רק באישור.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„הטענה שלי פשוטה: אפסייקלינג הוא לא עוד טרנד רשת שיעבור עד העונה הבאה – הוא המענה הפרקטי והישים ביותר שיש לנו היום מול תעשיית האופנה המהירה.“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 תפקידה של הפסקה הראשונה במאמר?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להציג נתון סטטיסטי על זיהום   ב. למשוך את הקורא באמצעות שאלה אישית ולהכין את הקרקע לטענה   ג. להציג את טענת הנגד הראשונה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החמישית במבנה הטיעון?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הצגת שתי טענות נגד והפרכתן   ב. ניסוח המסקנה   ג. תיאור הבעיה הסביבתית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כיצד בנוי המאמר (פתיח, טענה, הצגת הבעיה, טענות נגד, מסקנה), ומה תורם המבנה הזה לשכנוע הקוראים. הביאו דוגמה מהטקסט.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יֵשׁ לָךְ בֶּגֶד יָשָׁן בַּבַּיִת? מָה אֶפְשָׁר לַעֲשׂוֹת אִיתּוֹ?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עֲרֵימוֹת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piles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טְלָאִים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patches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חַדּוּת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sharp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לִתְפּוֹר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to sew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👕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יש לך בגד ישן בבית? מה אפשר לעשות איתו?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בוחרים?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👕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בגד ישן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🍎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תפוח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⚽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כדור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לא זורקים, משדרגים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במשפט אחד: מה ההבדל בין מיחזור לאפסייקלינג?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פריט אחד מהבית שאני רוצה לשדרג, ומה הוא יהפוך להיות: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דבר אחד שלמדתי היום על ההבדל בין מחיר לערך: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🧵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זורקים, משדרגים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23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לא זורקים, משדרגים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