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מהי אמנות דיגיטלית, לפי הטקסט? ← יצירה שהמדיום המרכזי שלה הוא טכנולוגיה דיגיטלית | מהי 'שכבה' בציור דיגיטלי? ← מישור נפרד שאפשר לערוך בלי לגעת בשאר הציור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מה פירוש הביטוי 'המדיום משנה את חוקי המשחק' בפסקה השנייה? ← האמצעי שבו יוצרים משנה את הדרך שבה יוצרים. המשפט בטקסט: "העין, היד והבחירות של היוצר מחליטות…".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לפי הטקסט, צייר דיגיטלי יכול לשנות את השמיים בלי לגעת בדמות. | ❌ לא נכון – הטקסט ממליץ לקנות טאבלט יקר לפני שמתחילים לצייר. | ❌ לא נכון – לשאלה ״מי היוצר?״ ביצירה של בינה מלאכותית כבר יש תשובה סופית. | ✅ נכון – לפי הטקסט, הציורים הראשונים של אמנים דיגיטליים מקצועיים היו גרועים.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טאבלט גרפי ← 🖌️ הכלי | אפליקציית ציור חינמית ← 🖌️ הכלי | ההחלטה באיזה צבע לצבוע את השמיים ← 🧠 החלק של היוצר/ת | להמשיך לצייר גם אחרי ציור גרוע ← 🧠 החלק של היוצר/ת | עט דיגיטלי שמתרגם לחץ יד לקו ← 🖌️ הכלי | הסקרנות לנסות סגנון חדש ← 🧠 החלק של היוצר/ת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"מי צייר את זה – ומאיפה הוא למד?" ושאלות בסגנון בגרות על מטרה, מבנה וקישוריות. תשובות: מהי מטרתו העיקרית של הכותב? ← לשכנע שאפשר לשלב בינה מלאכותית ביצירה בתנאי של שקיפות ובחירה אנושית משמעותית | מה תפקידה של הפסקה החמישית במבנה הטיעון? ← היא מציגה טענת נגד, משיבה עליה ואף הופכת אותה לחיזוק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oman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צובעים על מסך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אמנות דיגיטלית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עצמו עיניים ודמיינו אמן או אמנית. מה ראיתם: מכחול וכן ציור, או מסך ועט דיגיטלי? וממי למדתם אתם לצייר, לכתוב או לנגן?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להבין מהי אמנות דיגיטלית, במה היא שונה מ'ציור רגיל, רק במחשב', ולהכיר את שלבי העבודה בשכבות: סקיצה, שכבות, צבע ותאורה.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לזהות בסיפור משבר וצמיחה, ובטקסט טיעוני טענה, נימוקים, טענת נגד ומענה, וגם מילות קישור ותפקידן.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לגבש עמדה מנומקת על יצירה בעידן הבינה המלאכותית (קרדיט, למידה מאחרים, כנות לגבי איך נוצרה יצירה), ולתרגל משוב מכבד ברשת והתמודדות עם תגובה פוגעת.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מדיום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האמצעי או החומר שבו יוצרים: צבעי שמן, צילום, מסך ותוכנה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שכבה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מישור נפרד בציור דיגיטלי שאפשר לערוך בלי לגעת בשאר הציור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חומרה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החלקים הפיזיים של המחשב: מסך, טאבלט, עט דיגיטלי (לעומת תוכנה)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מחולל תמונות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כלי שמייצר (מחולל) תמונה חדשה לפי משפט שכותבים לו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התמדה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המשך עקבי במשהו לאורך זמן, גם כשקשה ולא מצליחים מיד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מהי בכלל אמנות דיגיטלית?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אמנות בלי טיפת צבע. תסגרו את העיניים ותדמיינו אמן. רובנו רואים מישהו שעומד מול כן ציור, עם מכחול וצבעים. עכשיו פקחו: במוזיאונים גדולים בעולם תלויים היום מסכים, באולפני סרטים עובדים מאות מאיירים ומאיירות על טאבלטים, ובני נוער…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⏸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תחנת עצירה: חשבו על יצירה דיגיטלית אחת שאתם אוהבים – משחק, סרט אנימציה או איור ברשת. איזה כלי כנראה יצר אותה?</a:t>
            </a:r>
          </a:p>
        </p:txBody>
      </p:sp>
      <p:pic>
        <p:nvPicPr>
          <p:cNvPr id="19" name="Picture 18" descr="oman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נצלול קלות ונמצא מידע שכתוב בטקסט במפורש.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אמנות דיגיטלית, לפי הטקסט?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כל תמונה שנראית על מסך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יצירה שהמדיום המרכזי שלה הוא טכנולוגיה דיגיטלית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רק תמונות שנוצרו בבינה מלאכותית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מהי 'שכבה' בציור דיגיטלי?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מסנן שמייפה את הציור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סוג של מכחול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מישור נפרד שאפשר לערוך בלי לגעת בשאר הציור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נעמיק: נסיק מסקנות, נבין השוואות ונבחן את 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פירוש הביטוי 'המדיום משנה את חוקי המשחק' בפסקה השנייה?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האמצעי שבו יוצרים משנה את הדרך שבה יוצרים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משחקי מחשב הם סוג של אמנות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יש חוקים חדשים לציור בתחרויות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מי באמת מחליט מה יופיע על המסך.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דעה, תיצרו ותחברו את הנושא לעולם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הציור של נועה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נועה, בת 13, התחילה לצייר באפליקציה חינמית בטלפון. כשראתה ציורים מרשימים של יוצרים מנוסים, הרגישה שהציורים שלה ״גרועים״ ורצתה למחוק הכול ולהפסיק.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הייתם אומרים/ות לנועה בעזרת רעיון מהטקסט? מה היא יכולה לעשות מחר?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הטקסט טוען ש'הכלי אף פעם לא האמנות'. אם כך, האם מי שיוצר/ת בעזרת בינה מלאכותית הוא אמן או אמנית? כתבו פסקת טיעון (6–8 שורות): הציגו עמדה אחת בעד ועמדה אחת נגד, ובסוף כתבו מה דעתכם ונמקו בעזרת דוגמה מהטקסט.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הטקסט, צייר דיגיטלי יכול לשנות את השמיים בלי לגעת בדמות.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הטקסט ממליץ לקנות טאבלט יקר לפני שמתחילים לצייר.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לשאלה ״מי היוצר?״ ביצירה של בינה מלאכותית כבר יש תשובה סופית.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לפי הטקסט, הציורים הראשונים של אמנים דיגיטליים מקצועיים היו גרועים.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מיינו: מה שייך לכלי (תוכנה או חומרה), ומה הוא החלק של היוצר או היוצרת?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טאבלט גרפי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אפליקציית ציור חינמית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ההחלטה באיזה צבע לצבוע את השמיים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להמשיך לצייר גם אחרי ציור גרוע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עט דיגיטלי שמתרגם לחץ יד לקו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הסקרנות לנסות סגנון חדש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🖌️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הכלי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החלק של היוצר/ת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מאיה אומרת 'כמוה, ואז שלי'. ממי למדתם אתם משהו שאתם אוהבים לעשות, ומה הוספתם משלכם?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איך מבחינים בין ביקורת על יצירה לבין פגיעה ביוצר או ביוצרת? תנו דוגמה לתגובה שעוזרת ולתגובה שפוגעת.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תמונה שנוצרה בבינה מלאכותית יכולה להיות אמנות? מה צריך לקרות כדי שנאמר שהיא 'שלכם'?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עש״ן ד״ק – חמישה צעדים לחזור לאיזון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83496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✋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עצור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34072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שרירים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84648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🌬️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35224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דיבור עצמי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799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➡️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קדימה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קיבלתם תגובה פוגעת על משהו שיצרתם, כמו מאיה? עש״ן ד״ק: עוצרים ואומרים "עצור!", מכווצים ומשחררים אגרופים, נושמים לאט – ואז דמיון מודרך וקשב: חוזרים לדף ויוצרים בשביל עצמי. תגובה רעה היא לא מי שאתם; אם תגובות פוגעות חוזרות – מספרים למבוגר/ת שסומכים עליו/ה.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„הנימוק הראשון נוגע לשאלה מאיפה הכלי למד. מחוללי התמונות אומנו על מיליארדי תמונות, ולפי דיווחים רבים חלקן יצירות של אמנים חיים שלא נשאלו ולא קיבלו תשלום.“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מטרתו העיקרית של הכותב?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להזהיר שהבינה המלאכותית תחליף את כל האמנים   ב. לשכנע שאפשר לשלב בינה מלאכותית ביצירה בתנאי של שקיפות ובחירה אנושית משמעותית   ג. לתאר איך פועל מחולל תמונות מבחינה טכנית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החמישית במבנה הטיעון?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היא מציגה טענת נגד, משיבה עליה ואף הופכת אותה לחיזוק   ב. היא מציגה את הנימוק הראשון   ג. היא מסכמת את המאמר וקוראת לפעולה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מה תפקידה של האנלוגיה למצלמה במבנה הטיעון, וכיצד היא משרתת את מטרת הכותב. הביאו דוגמה מהטקסט.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אַתֶּם אוֹהֲבִים לְצַיֵּיר? צִיַּירְתֶּם פַּעַם עַל מָסָךְ? מָה צִיַּירְתֶּם?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דְּמוּת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character, figure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מְהִירִים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fast, quick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צוֹבְעִים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(we) color, paint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עוֹצְרִים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(we) stop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אתם אוהבים לצייר? על דף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📄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או על מסך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📱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מציירים קודם?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🖊️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🍕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פיצה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⚽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כדור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צובעים על מסך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אחד שלמדתי היום על אמנות דיגיטלית: ______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כתבו תגובה מכבדת אחת לציור של חבר או חברה: דבר אחד שאהבתם, והצעה אחת לשיפור.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כלל אחד שאני לוקח/ת לעצמי לשימוש הוגן בבינה מלאכותית: ______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צובעים על מסך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21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צובעים על מסך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